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94660"/>
  </p:normalViewPr>
  <p:slideViewPr>
    <p:cSldViewPr>
      <p:cViewPr varScale="1">
        <p:scale>
          <a:sx n="104" d="100"/>
          <a:sy n="104" d="100"/>
        </p:scale>
        <p:origin x="-14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388913-163B-4652-BADE-8DAA46C2270E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23135-1D10-4855-B331-3A10B8A6C8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23135-1D10-4855-B331-3A10B8A6C8AD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6625202-54E2-4228-84E8-3B8410346D10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AEB01C6-B281-45F7-916D-1B22F423D7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25202-54E2-4228-84E8-3B8410346D10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B01C6-B281-45F7-916D-1B22F423D7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25202-54E2-4228-84E8-3B8410346D10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B01C6-B281-45F7-916D-1B22F423D7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6625202-54E2-4228-84E8-3B8410346D10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B01C6-B281-45F7-916D-1B22F423D7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6625202-54E2-4228-84E8-3B8410346D10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AEB01C6-B281-45F7-916D-1B22F423D7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6625202-54E2-4228-84E8-3B8410346D10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AEB01C6-B281-45F7-916D-1B22F423D7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6625202-54E2-4228-84E8-3B8410346D10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AEB01C6-B281-45F7-916D-1B22F423D7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25202-54E2-4228-84E8-3B8410346D10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B01C6-B281-45F7-916D-1B22F423D7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6625202-54E2-4228-84E8-3B8410346D10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AEB01C6-B281-45F7-916D-1B22F423D7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6625202-54E2-4228-84E8-3B8410346D10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AEB01C6-B281-45F7-916D-1B22F423D7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6625202-54E2-4228-84E8-3B8410346D10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AEB01C6-B281-45F7-916D-1B22F423D7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6625202-54E2-4228-84E8-3B8410346D10}" type="datetimeFigureOut">
              <a:rPr lang="en-US" smtClean="0"/>
              <a:pPr/>
              <a:t>3/19/2010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AEB01C6-B281-45F7-916D-1B22F423D74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sws.org/articles/2009/jul2009/tarp-j22.shtml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nV_R_ka7WI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://img1.fantasticfiction.co.uk/images/n61/n3099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495800" y="0"/>
            <a:ext cx="4648200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Covet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743200" y="1295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Tanner Trimble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meets his first sinner and finds out about the life of the man he has to save</a:t>
            </a:r>
          </a:p>
          <a:p>
            <a:r>
              <a:rPr lang="en-US" dirty="0" smtClean="0"/>
              <a:t>Also he meets Devina who he thought was a mortal but finds out is a demon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Falling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Jim finds out that Marie Terrese and Vincent are in love and that Devina is a demon. </a:t>
            </a:r>
          </a:p>
          <a:p>
            <a:r>
              <a:rPr lang="en-US" dirty="0" smtClean="0"/>
              <a:t>He begins trying to save their lives.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Jim, with the help of two arch angels, saves Marie and Vincent from Devina, but dies in the act.</a:t>
            </a:r>
          </a:p>
          <a:p>
            <a:r>
              <a:rPr lang="en-US" dirty="0" smtClean="0"/>
              <a:t>He becomes a full Arch Angel and lives the world as a figment of others imaginations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time is present</a:t>
            </a:r>
          </a:p>
          <a:p>
            <a:r>
              <a:rPr lang="en-US" dirty="0" smtClean="0"/>
              <a:t>The place is Caldwell. (like New York) It has a lot of corrupt people and J.R Ward uses it as a bases for all her fantasy characters.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main theme in this book is that Good attempts to conquer over evil. – Self Explanatory</a:t>
            </a:r>
          </a:p>
          <a:p>
            <a:r>
              <a:rPr lang="en-US" dirty="0" smtClean="0"/>
              <a:t>Everyone can help the lives of others if they so choose. – They attempt to show that people can be saved.</a:t>
            </a:r>
          </a:p>
          <a:p>
            <a:r>
              <a:rPr lang="en-US" dirty="0" smtClean="0"/>
              <a:t>Love Conquers all – Vincent wouldn’t have been able to do anything if it wasn’t for the love of Marie Terrese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rate the book an 8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It covers all the life issues such as greed, corruption, love, despair and does a good job at showing the struggles of people even today.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Corruption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“debased in character; depraved; perverted; wicked; evil” </a:t>
            </a:r>
            <a:r>
              <a:rPr lang="en-US" dirty="0" smtClean="0"/>
              <a:t>(</a:t>
            </a:r>
            <a:r>
              <a:rPr lang="en-US" dirty="0" err="1" smtClean="0"/>
              <a:t>quoteland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“to lower morally; pervert: to corrupt youth</a:t>
            </a:r>
            <a:r>
              <a:rPr lang="en-US" dirty="0" smtClean="0"/>
              <a:t>.”(</a:t>
            </a:r>
            <a:r>
              <a:rPr lang="en-US" dirty="0" err="1" smtClean="0"/>
              <a:t>quoteland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Every single day some one is being corrupted whether it be by Religion, Government, or the Work Place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Types of Corruption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Religion: Every major religion has had corrupt area’s in time; bribery, scandals, going against ones own set rules</a:t>
            </a:r>
          </a:p>
          <a:p>
            <a:r>
              <a:rPr lang="en-US" dirty="0" smtClean="0"/>
              <a:t>Corporation: Ways they acquire money, how they influence others, how they get higher then even the president.</a:t>
            </a:r>
          </a:p>
          <a:p>
            <a:r>
              <a:rPr lang="en-US" dirty="0" smtClean="0"/>
              <a:t>Government: Bribery and Influence law, Conspiracy Theories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Governmental Corruption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RFID CHIP: It is a chip placed in all new passports that gives security information. Part of the new Terrorist Laws</a:t>
            </a:r>
            <a:r>
              <a:rPr lang="en-US" dirty="0" smtClean="0"/>
              <a:t>. (RFID ARTICLE)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200" dirty="0" smtClean="0">
                <a:solidFill>
                  <a:srgbClr val="F2F2F2"/>
                </a:solidFill>
                <a:latin typeface="Lucida Grande"/>
                <a:ea typeface="Lucida Grande"/>
                <a:cs typeface="Lucida Grande"/>
              </a:rPr>
              <a:t>http://</a:t>
            </a:r>
            <a:r>
              <a:rPr lang="en-US" sz="3200" dirty="0" err="1" smtClean="0">
                <a:solidFill>
                  <a:srgbClr val="F2F2F2"/>
                </a:solidFill>
                <a:latin typeface="Lucida Grande"/>
                <a:ea typeface="Lucida Grande"/>
                <a:cs typeface="Lucida Grande"/>
              </a:rPr>
              <a:t>www.youtube.com/watch</a:t>
            </a:r>
            <a:r>
              <a:rPr lang="en-US" sz="3200" dirty="0" err="1" smtClean="0">
                <a:solidFill>
                  <a:schemeClr val="tx1">
                    <a:lumMod val="95000"/>
                  </a:schemeClr>
                </a:solidFill>
                <a:latin typeface="Lucida Grande"/>
                <a:ea typeface="Lucida Grande"/>
                <a:cs typeface="Lucida Grande"/>
              </a:rPr>
              <a:t>?v</a:t>
            </a:r>
            <a:r>
              <a:rPr lang="en-US" sz="3200" dirty="0" smtClean="0">
                <a:solidFill>
                  <a:schemeClr val="tx1">
                    <a:lumMod val="95000"/>
                  </a:schemeClr>
                </a:solidFill>
                <a:latin typeface="Lucida Grande"/>
                <a:ea typeface="Lucida Grande"/>
                <a:cs typeface="Lucida Grande"/>
              </a:rPr>
              <a:t>=HLUX0y4EptA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0"/>
            <a:ext cx="6019800" cy="2057400"/>
          </a:xfrm>
        </p:spPr>
        <p:txBody>
          <a:bodyPr>
            <a:normAutofit/>
          </a:bodyPr>
          <a:lstStyle/>
          <a:p>
            <a:r>
              <a:rPr lang="en-US" dirty="0" smtClean="0"/>
              <a:t>Jessica Rowley Pell Bird “J.R Ward”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0" y="2057400"/>
            <a:ext cx="6858000" cy="3581400"/>
          </a:xfrm>
        </p:spPr>
        <p:txBody>
          <a:bodyPr/>
          <a:lstStyle/>
          <a:p>
            <a:r>
              <a:rPr lang="en-US" dirty="0" smtClean="0"/>
              <a:t>Age 41</a:t>
            </a:r>
          </a:p>
          <a:p>
            <a:r>
              <a:rPr lang="en-US" dirty="0" smtClean="0"/>
              <a:t>Won the RITA Award (Romance Writers of America)</a:t>
            </a:r>
          </a:p>
          <a:p>
            <a:r>
              <a:rPr lang="en-US" dirty="0" smtClean="0"/>
              <a:t>Began writing as a child and was always fascinated by mystical romance</a:t>
            </a:r>
            <a:endParaRPr lang="en-US" dirty="0"/>
          </a:p>
        </p:txBody>
      </p:sp>
      <p:pic>
        <p:nvPicPr>
          <p:cNvPr id="47106" name="Picture 2" descr="http://g-ecx.images-amazon.com/images/G/01/ciu/46/b7/a834c0a398a0ad237ce30210.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914400"/>
            <a:ext cx="2819400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Corprate</a:t>
            </a:r>
            <a:r>
              <a:rPr lang="en-US" dirty="0" smtClean="0"/>
              <a:t> Corruption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72000"/>
          </a:xfrm>
        </p:spPr>
        <p:txBody>
          <a:bodyPr/>
          <a:lstStyle/>
          <a:p>
            <a:r>
              <a:rPr lang="en-US" dirty="0" smtClean="0"/>
              <a:t>Influence and Bribery Act: No U.S official is allowed to be bribed or influenced towards one sect ideal.</a:t>
            </a:r>
          </a:p>
          <a:p>
            <a:pPr>
              <a:buNone/>
            </a:pPr>
            <a:r>
              <a:rPr lang="en-US" dirty="0" smtClean="0"/>
              <a:t>The corporations that donate to Campaigns do it knowing they will get something in return. They break the law without being caught.</a:t>
            </a:r>
          </a:p>
          <a:p>
            <a:r>
              <a:rPr lang="en-US" dirty="0" smtClean="0"/>
              <a:t>Bail Outs!!!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Newspaper and Broadcast 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http://www.wsws.org/articles/2009/jul2009/tarp-j22.shtml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Shows that Bailout Could have cost the economy 23.7 Trillion dollars, yet was able to not be to that extreme due to smart </a:t>
            </a:r>
            <a:r>
              <a:rPr lang="en-US" dirty="0" smtClean="0"/>
              <a:t>strategizing (News Article above)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Religious Corruption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Sexual Abuse by Priest in the Catholic Church</a:t>
            </a:r>
            <a:r>
              <a:rPr lang="en-US" dirty="0" smtClean="0"/>
              <a:t>. (News Article)</a:t>
            </a:r>
            <a:endParaRPr lang="en-US" dirty="0" smtClean="0"/>
          </a:p>
          <a:p>
            <a:r>
              <a:rPr lang="en-US" dirty="0" smtClean="0"/>
              <a:t>Donation </a:t>
            </a:r>
            <a:r>
              <a:rPr lang="en-US" dirty="0" err="1" smtClean="0"/>
              <a:t>Charrities</a:t>
            </a:r>
            <a:r>
              <a:rPr lang="en-US" dirty="0" smtClean="0"/>
              <a:t> being used for Born Again </a:t>
            </a:r>
            <a:r>
              <a:rPr lang="en-US" dirty="0" smtClean="0"/>
              <a:t>Scandal (Web Article)</a:t>
            </a:r>
            <a:endParaRPr lang="en-US" dirty="0" smtClean="0"/>
          </a:p>
          <a:p>
            <a:r>
              <a:rPr lang="en-US" dirty="0" smtClean="0"/>
              <a:t>Thomas </a:t>
            </a:r>
            <a:r>
              <a:rPr lang="en-US" dirty="0" err="1" smtClean="0"/>
              <a:t>Gailos</a:t>
            </a:r>
            <a:r>
              <a:rPr lang="en-US" dirty="0" smtClean="0"/>
              <a:t> formed a catholic religious retreat and attempted a mass </a:t>
            </a:r>
            <a:r>
              <a:rPr lang="en-US" dirty="0" smtClean="0"/>
              <a:t>suicide. (News article)</a:t>
            </a:r>
            <a:endParaRPr lang="en-US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www.youtube.com/watch?v=onV_R_ka7WI</a:t>
            </a:r>
            <a:r>
              <a:rPr lang="en-US" dirty="0" smtClean="0"/>
              <a:t> (Religious Corruption)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Every day we look at the news, read a news paper or are taught about the local events.</a:t>
            </a:r>
          </a:p>
          <a:p>
            <a:r>
              <a:rPr lang="en-US" dirty="0" smtClean="0"/>
              <a:t>Even weekend more then half of us go to church.</a:t>
            </a:r>
          </a:p>
          <a:p>
            <a:r>
              <a:rPr lang="en-US" dirty="0" smtClean="0"/>
              <a:t>Everywhere we are, we can be corrupted by one of these organizations.</a:t>
            </a:r>
          </a:p>
          <a:p>
            <a:r>
              <a:rPr lang="en-US" dirty="0" smtClean="0"/>
              <a:t>Its is our job to free our selves from the holds of organizations who wish to corrupt us.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McCullagh</a:t>
            </a:r>
            <a:r>
              <a:rPr lang="en-US" dirty="0" smtClean="0"/>
              <a:t>, Declan. "RFID Tags: Big Brother in small packages." </a:t>
            </a:r>
            <a:r>
              <a:rPr lang="en-US" i="1" dirty="0" smtClean="0"/>
              <a:t>CNET News</a:t>
            </a:r>
            <a:r>
              <a:rPr lang="en-US" dirty="0" smtClean="0"/>
              <a:t>. CNET News, 13/01/2006. Web. 10 Mar 2010. &lt;http://news.cnet.com/2010-1069-980325.html</a:t>
            </a:r>
            <a:r>
              <a:rPr lang="en-US" dirty="0" smtClean="0"/>
              <a:t>&gt;.</a:t>
            </a:r>
          </a:p>
          <a:p>
            <a:r>
              <a:rPr lang="en-US" dirty="0" smtClean="0"/>
              <a:t>"</a:t>
            </a:r>
            <a:r>
              <a:rPr lang="en-US" dirty="0" err="1" smtClean="0"/>
              <a:t>Religous</a:t>
            </a:r>
            <a:r>
              <a:rPr lang="en-US" dirty="0" smtClean="0"/>
              <a:t> Corruption." </a:t>
            </a:r>
            <a:r>
              <a:rPr lang="en-US" i="1" dirty="0" err="1" smtClean="0"/>
              <a:t>Youtube</a:t>
            </a:r>
            <a:r>
              <a:rPr lang="en-US" dirty="0" smtClean="0"/>
              <a:t>. Web. 10 Mar 2010. &lt;http://www.youtube.com/watch?v=onV_R_ka7WI&gt;. </a:t>
            </a:r>
            <a:endParaRPr lang="en-US" dirty="0" smtClean="0"/>
          </a:p>
          <a:p>
            <a:r>
              <a:rPr lang="en-US" dirty="0" smtClean="0"/>
              <a:t>"Handlebars." </a:t>
            </a:r>
            <a:r>
              <a:rPr lang="en-US" i="1" dirty="0" err="1" smtClean="0"/>
              <a:t>Youtube</a:t>
            </a:r>
            <a:r>
              <a:rPr lang="en-US" dirty="0" smtClean="0"/>
              <a:t>. Web. 10 Mar 2010. </a:t>
            </a:r>
            <a:r>
              <a:rPr lang="en-US" smtClean="0"/>
              <a:t>&lt;http://www.youtube.com/watch?v=HLUX0y4EptA&gt;.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895600" y="0"/>
            <a:ext cx="4267200" cy="1399032"/>
          </a:xfrm>
        </p:spPr>
        <p:txBody>
          <a:bodyPr/>
          <a:lstStyle/>
          <a:p>
            <a:r>
              <a:rPr lang="en-US" dirty="0" smtClean="0"/>
              <a:t>Characters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09600" y="990600"/>
            <a:ext cx="8229600" cy="2667000"/>
          </a:xfrm>
        </p:spPr>
        <p:txBody>
          <a:bodyPr/>
          <a:lstStyle/>
          <a:p>
            <a:r>
              <a:rPr lang="en-US" dirty="0" smtClean="0"/>
              <a:t>Jim Herron</a:t>
            </a:r>
            <a:r>
              <a:rPr lang="en-US" dirty="0"/>
              <a:t> </a:t>
            </a:r>
            <a:r>
              <a:rPr lang="en-US" dirty="0" smtClean="0"/>
              <a:t>: Main Character, Arch Angel</a:t>
            </a:r>
          </a:p>
          <a:p>
            <a:r>
              <a:rPr lang="en-US" dirty="0" smtClean="0"/>
              <a:t>Devina : Demon of Lust</a:t>
            </a:r>
          </a:p>
          <a:p>
            <a:r>
              <a:rPr lang="en-US" dirty="0" smtClean="0"/>
              <a:t>Vincent diPetro: Secondary Character, Sinner of Greed</a:t>
            </a:r>
          </a:p>
          <a:p>
            <a:r>
              <a:rPr lang="en-US" dirty="0" smtClean="0"/>
              <a:t>Gretchen “Marie Terrese”: Club ‘Dancer’</a:t>
            </a:r>
          </a:p>
        </p:txBody>
      </p:sp>
      <p:pic>
        <p:nvPicPr>
          <p:cNvPr id="45058" name="Picture 2" descr="http://images.epilogue.net/users/sevencrows/archang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10000"/>
            <a:ext cx="4648200" cy="3048000"/>
          </a:xfrm>
          <a:prstGeom prst="rect">
            <a:avLst/>
          </a:prstGeom>
          <a:noFill/>
        </p:spPr>
      </p:pic>
      <p:pic>
        <p:nvPicPr>
          <p:cNvPr id="45060" name="Picture 4" descr="http://i164.photobucket.com/albums/u38/fuckinzipper/EVIL/dem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3810000"/>
            <a:ext cx="44958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Protagonist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Jim Herron: He is the one that is sent to save seven people from their sin</a:t>
            </a:r>
            <a:endParaRPr lang="en-US" dirty="0"/>
          </a:p>
        </p:txBody>
      </p:sp>
      <p:pic>
        <p:nvPicPr>
          <p:cNvPr id="43010" name="Picture 2" descr="Archangel Micha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914400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Antagonist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Devina: Demon of Lust. She gets into the lives of the person she seduces, takes control of their soul and tries to take it.</a:t>
            </a:r>
            <a:endParaRPr lang="en-US" dirty="0"/>
          </a:p>
        </p:txBody>
      </p:sp>
      <p:pic>
        <p:nvPicPr>
          <p:cNvPr id="40962" name="Picture 2" descr="http://tifax-3.tripod.com/sitebuildercontent/sitebuilderpictures/.pond/demon.jpg.w560h4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3505200"/>
            <a:ext cx="5334000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5334000" cy="1399032"/>
          </a:xfrm>
        </p:spPr>
        <p:txBody>
          <a:bodyPr/>
          <a:lstStyle/>
          <a:p>
            <a:r>
              <a:rPr lang="en-US" dirty="0" smtClean="0"/>
              <a:t>Favorite Character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Jim Herron:</a:t>
            </a:r>
          </a:p>
          <a:p>
            <a:r>
              <a:rPr lang="en-US" dirty="0" smtClean="0"/>
              <a:t> Jim is the army special ops, who’s life was mostly killing others and corruption. </a:t>
            </a:r>
          </a:p>
          <a:p>
            <a:r>
              <a:rPr lang="en-US" dirty="0" smtClean="0"/>
              <a:t>He is given a second chance to save people. </a:t>
            </a:r>
          </a:p>
          <a:p>
            <a:r>
              <a:rPr lang="en-US" dirty="0" smtClean="0"/>
              <a:t>His life gets turned completely around</a:t>
            </a:r>
            <a:endParaRPr lang="en-US" dirty="0"/>
          </a:p>
        </p:txBody>
      </p:sp>
      <p:pic>
        <p:nvPicPr>
          <p:cNvPr id="38914" name="Picture 2" descr="http://www.freewebs.com/heavenisonourside/ArchAngel%20Michael%201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0"/>
            <a:ext cx="5333999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Least Favorite Character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4876800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Vincent diPetro</a:t>
            </a:r>
          </a:p>
          <a:p>
            <a:r>
              <a:rPr lang="en-US" dirty="0" smtClean="0"/>
              <a:t>He is the character that learns the most, but lost the most</a:t>
            </a:r>
          </a:p>
          <a:p>
            <a:r>
              <a:rPr lang="en-US" dirty="0" smtClean="0"/>
              <a:t>He portrays the typical greedy man, and the things he has done to get that money is the reason he is my leas favorite.</a:t>
            </a:r>
          </a:p>
        </p:txBody>
      </p:sp>
      <p:pic>
        <p:nvPicPr>
          <p:cNvPr id="36866" name="Picture 2" descr="http://www.mikearmstrongart.co.uk/prod_max/Marlon-Brand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057400"/>
            <a:ext cx="3219450" cy="4276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main point of the book doesn’t come out till later.</a:t>
            </a:r>
          </a:p>
          <a:p>
            <a:r>
              <a:rPr lang="en-US" dirty="0" smtClean="0"/>
              <a:t>It starts off introducing the characters</a:t>
            </a:r>
          </a:p>
          <a:p>
            <a:r>
              <a:rPr lang="en-US" dirty="0" smtClean="0"/>
              <a:t>It shows sins and corruption of the characters</a:t>
            </a:r>
          </a:p>
          <a:p>
            <a:r>
              <a:rPr lang="en-US" dirty="0" smtClean="0"/>
              <a:t>Then it turns it all around when Jim dies and meets his destiny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Rising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would have to be when Jim Dies</a:t>
            </a:r>
          </a:p>
          <a:p>
            <a:r>
              <a:rPr lang="en-US" dirty="0" smtClean="0"/>
              <a:t>He wakes up outside heaven with four angels</a:t>
            </a:r>
          </a:p>
          <a:p>
            <a:r>
              <a:rPr lang="en-US" dirty="0" smtClean="0"/>
              <a:t>The angels tell him he has to save seven sinners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92</TotalTime>
  <Words>937</Words>
  <Application>Microsoft Office PowerPoint</Application>
  <PresentationFormat>On-screen Show (4:3)</PresentationFormat>
  <Paragraphs>112</Paragraphs>
  <Slides>25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Verve</vt:lpstr>
      <vt:lpstr>Covet</vt:lpstr>
      <vt:lpstr>Jessica Rowley Pell Bird “J.R Ward”</vt:lpstr>
      <vt:lpstr>Characters</vt:lpstr>
      <vt:lpstr>Protagonist</vt:lpstr>
      <vt:lpstr>Antagonist</vt:lpstr>
      <vt:lpstr>Favorite Character</vt:lpstr>
      <vt:lpstr>Least Favorite Character</vt:lpstr>
      <vt:lpstr>Exposition</vt:lpstr>
      <vt:lpstr>Rising Action</vt:lpstr>
      <vt:lpstr>Climax</vt:lpstr>
      <vt:lpstr>Falling Action</vt:lpstr>
      <vt:lpstr>Resolution</vt:lpstr>
      <vt:lpstr>Setting</vt:lpstr>
      <vt:lpstr>Theme</vt:lpstr>
      <vt:lpstr>Rating</vt:lpstr>
      <vt:lpstr>Corruption</vt:lpstr>
      <vt:lpstr>Three Types of Corruption</vt:lpstr>
      <vt:lpstr>Governmental Corruption</vt:lpstr>
      <vt:lpstr>Music Video</vt:lpstr>
      <vt:lpstr>Corprate Corruption</vt:lpstr>
      <vt:lpstr>Newspaper and Broadcast Articles</vt:lpstr>
      <vt:lpstr>Religious Corruption</vt:lpstr>
      <vt:lpstr>Video</vt:lpstr>
      <vt:lpstr>Summery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Covet</dc:title>
  <dc:creator>Carlee</dc:creator>
  <cp:lastModifiedBy>ttri4040</cp:lastModifiedBy>
  <cp:revision>12</cp:revision>
  <dcterms:created xsi:type="dcterms:W3CDTF">2010-03-09T19:31:36Z</dcterms:created>
  <dcterms:modified xsi:type="dcterms:W3CDTF">2010-03-19T14:33:21Z</dcterms:modified>
</cp:coreProperties>
</file>